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13/07/2025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9.emf"/><Relationship Id="rId7" Type="http://schemas.openxmlformats.org/officeDocument/2006/relationships/image" Target="../media/image153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6B69F-B904-3B24-2C70-785D249264AA}"/>
              </a:ext>
            </a:extLst>
          </p:cNvPr>
          <p:cNvSpPr txBox="1"/>
          <p:nvPr/>
        </p:nvSpPr>
        <p:spPr>
          <a:xfrm>
            <a:off x="0" y="73152"/>
            <a:ext cx="12289536" cy="6693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"h1"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Informed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h1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header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what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will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do with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data.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These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your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rights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This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very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detailed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boring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description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of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are,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who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is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financing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, and more and more information.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paragraph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href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"mailto:someone@example.com"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You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may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also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contact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us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a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.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p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myContainer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input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id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name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required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labelInputs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checkbox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have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read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the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above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and I </a:t>
            </a:r>
            <a:r>
              <a:rPr lang="it-IT" b="0" dirty="0" err="1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want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to participate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label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div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</a:b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</a:t>
            </a: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main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   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form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informedConsent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class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continueButton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 </a:t>
            </a:r>
            <a:r>
              <a:rPr lang="it-IT" b="0" dirty="0" err="1">
                <a:solidFill>
                  <a:srgbClr val="0275D8"/>
                </a:solidFill>
                <a:effectLst/>
                <a:latin typeface="Fira Mono" panose="020B0509050000020004" pitchFamily="49" charset="0"/>
              </a:rPr>
              <a:t>type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=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 err="1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submit</a:t>
            </a:r>
            <a:r>
              <a:rPr lang="it-IT" b="0" dirty="0">
                <a:solidFill>
                  <a:srgbClr val="569CD6"/>
                </a:solidFill>
                <a:effectLst/>
                <a:latin typeface="Fira Mono" panose="020B0509050000020004" pitchFamily="49" charset="0"/>
              </a:rPr>
              <a:t>"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r>
              <a:rPr lang="it-IT" b="0" dirty="0">
                <a:solidFill>
                  <a:srgbClr val="000000"/>
                </a:solidFill>
                <a:effectLst/>
                <a:latin typeface="Fira Mono" panose="020B0509050000020004" pitchFamily="49" charset="0"/>
              </a:rPr>
              <a:t>Continue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button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  <a:p>
            <a:pPr>
              <a:lnSpc>
                <a:spcPts val="1950"/>
              </a:lnSpc>
            </a:pP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&lt;/</a:t>
            </a:r>
            <a:r>
              <a:rPr lang="it-IT" b="0" dirty="0" err="1">
                <a:solidFill>
                  <a:srgbClr val="800000"/>
                </a:solidFill>
                <a:effectLst/>
                <a:latin typeface="Fira Mono" panose="020B0509050000020004" pitchFamily="49" charset="0"/>
              </a:rPr>
              <a:t>footer</a:t>
            </a:r>
            <a:r>
              <a:rPr lang="it-IT" b="0" dirty="0">
                <a:solidFill>
                  <a:srgbClr val="383838"/>
                </a:solidFill>
                <a:effectLst/>
                <a:latin typeface="Fira Mono" panose="020B0509050000020004" pitchFamily="49" charset="0"/>
              </a:rPr>
              <a:t>&gt;</a:t>
            </a:r>
            <a:endParaRPr lang="it-IT" b="0" dirty="0">
              <a:solidFill>
                <a:srgbClr val="000000"/>
              </a:solidFill>
              <a:effectLst/>
              <a:latin typeface="Fira Mono" panose="020B05090500000200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 dirty="0"/>
              <a:t>There are 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6449</Words>
  <Application>Microsoft Office PowerPoint</Application>
  <PresentationFormat>Widescreen</PresentationFormat>
  <Paragraphs>666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3" baseType="lpstr">
      <vt:lpstr>Arial</vt:lpstr>
      <vt:lpstr>Cambria Math</vt:lpstr>
      <vt:lpstr>Fira Mono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257</cp:revision>
  <dcterms:created xsi:type="dcterms:W3CDTF">2025-06-26T11:45:10Z</dcterms:created>
  <dcterms:modified xsi:type="dcterms:W3CDTF">2025-07-14T01:50:54Z</dcterms:modified>
</cp:coreProperties>
</file>